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714"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7562934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63180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818188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549562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389737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205282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684351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070466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567516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14602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331872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124374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lvl="0"/>
            <a:r>
              <a:rPr lang="en-US" sz="2000" b="1" dirty="0">
                <a:solidFill>
                  <a:srgbClr val="2F5496"/>
                </a:solidFill>
                <a:latin typeface="Arial"/>
                <a:ea typeface="Arial"/>
                <a:cs typeface="Arial"/>
                <a:sym typeface="Arial"/>
              </a:rPr>
              <a:t> </a:t>
            </a:r>
            <a:r>
              <a:rPr lang="en-US" sz="2000" b="1" smtClean="0">
                <a:solidFill>
                  <a:srgbClr val="2F5496"/>
                </a:solidFill>
                <a:latin typeface="Arial"/>
                <a:ea typeface="Arial"/>
                <a:cs typeface="Arial"/>
                <a:sym typeface="Arial"/>
              </a:rPr>
              <a:t>VENKATESH T– </a:t>
            </a:r>
            <a:r>
              <a:rPr lang="en-US" sz="2000" b="1" smtClean="0">
                <a:solidFill>
                  <a:srgbClr val="2F5496"/>
                </a:solidFill>
              </a:rPr>
              <a:t>AU810021114091 </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04669" y="3092352"/>
            <a:ext cx="11152682" cy="1359304"/>
          </a:xfrm>
          <a:prstGeom prst="rect">
            <a:avLst/>
          </a:prstGeom>
          <a:noFill/>
          <a:ln>
            <a:noFill/>
          </a:ln>
        </p:spPr>
        <p:txBody>
          <a:bodyPr spcFirstLastPara="1" wrap="square" lIns="91425" tIns="45700" rIns="91425" bIns="45700" anchor="t" anchorCtr="0">
            <a:normAutofit/>
          </a:bodyPr>
          <a:lstStyle/>
          <a:p>
            <a:pPr lvl="0">
              <a:spcBef>
                <a:spcPts val="0"/>
              </a:spcBef>
              <a:buSzPts val="2600"/>
            </a:pPr>
            <a:r>
              <a:rPr lang="en-US" sz="3200" dirty="0">
                <a:latin typeface="Arial"/>
                <a:ea typeface="Arial"/>
                <a:cs typeface="Arial"/>
                <a:sym typeface="Arial"/>
              </a:rPr>
              <a:t>https://github.com/venkatesh200418/VENKATESH-AU810021114091</a:t>
            </a:r>
            <a:endParaRPr sz="3200"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dirty="0">
                <a:solidFill>
                  <a:schemeClr val="accent1"/>
                </a:solidFill>
                <a:latin typeface="Arial"/>
                <a:ea typeface="Arial"/>
                <a:cs typeface="Arial"/>
                <a:sym typeface="Arial"/>
              </a:rPr>
              <a:t>Project Demo(Recorded Video</a:t>
            </a:r>
            <a:r>
              <a:rPr lang="en-US" sz="3600" b="1" dirty="0" smtClean="0">
                <a:solidFill>
                  <a:schemeClr val="accent1"/>
                </a:solidFill>
                <a:latin typeface="Arial"/>
                <a:ea typeface="Arial"/>
                <a:cs typeface="Arial"/>
                <a:sym typeface="Arial"/>
              </a:rPr>
              <a:t>)</a:t>
            </a:r>
            <a:endParaRPr sz="3600" dirty="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VENKATESH-AU810021114091_Venkatesh_au810021114091.ipynb at main · venkatesh200418_VENKATESH-AU810021114091 - Google Chrome 2024-04-20 14-58-5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42302" y="1389472"/>
            <a:ext cx="9580728" cy="5124691"/>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TotalTime>
  <Words>526</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Nanthakumar</cp:lastModifiedBy>
  <cp:revision>10</cp:revision>
  <dcterms:modified xsi:type="dcterms:W3CDTF">2024-04-20T09:32:42Z</dcterms:modified>
</cp:coreProperties>
</file>